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60" r:id="rId5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81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6F3C6-2D19-48AF-B454-F3D276ED4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DA39AF-6EE4-4F08-A77E-E66295DF1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DB64-760D-4E7A-9707-B29AD7C37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22403-06A8-4EAA-84D9-2D7F59957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D2381-D33E-4B75-A88D-4F73F0AA0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291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D0DFE-8DD3-4F70-B12E-384A91236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3D51AC-C8F0-4C26-A57B-5D11EC912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89383-3E1B-4F7F-B5C3-2C3B51A19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2BB44-FC98-48A0-9A60-7139E1139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14EEC-ED71-41A9-B043-0DE5FD5AA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518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B0CB22-7332-425F-80EF-302E7F890B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FD172-C595-4C3E-952E-79ADC46B8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A5A89-359E-4B0F-BEFD-F596C7AB2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10912-A96B-463C-8401-6D7732F61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C4439-813F-4854-8C16-50482CFFA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546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BD926-C0A3-432A-B8AC-E6505F957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33D16-7850-4671-8E2D-DC146918B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E9F9D-FD48-49AC-BE22-D05C21400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F9B80-31CF-4B59-B3C9-E91B55BE4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815DA-6DBC-4CE7-B73B-C301E96A7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576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3E737-2C68-4804-BBEA-ECC3224CC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FA81C-BE36-471A-8035-A318D19D8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BD7B8-C68A-4718-8774-C046070E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C8F5A-33E8-4246-A0D9-5DB884B94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3A4D7-BD2A-4440-BA80-40732F4D2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6663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FB910-2F60-4006-BFDC-AD7B3763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ADAD7-DD82-4247-B9DC-F21333C30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F41B3E-EAA6-434F-8334-5ED5309BF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1741F-CABE-4436-9E4F-64CC00CA0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A9ACA-3FF4-4C85-B26D-21F2F3DB7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7FC03-DE41-4C39-A063-BD2BBAEAE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681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B3626-C45B-461A-875B-583E0A088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2C1DF-EDB0-46D3-907C-9E6AA5933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DE5463-2F70-4D36-87F6-F7CC0EFF3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67452-3036-48AB-9D3D-5A2C977CB9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66B871-9C4A-45A8-9268-047FBD047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11797-2993-4D1A-94AB-CFC0A835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3C81A6-0BFF-41A5-A1F3-5E89EEF1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C2BC79-C74F-464E-A026-B91C5F28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8253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B264F-04AB-49C8-ABFB-D5F22771E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E7B52D-5C87-4E82-948E-495B3752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1419FC-0102-4D20-AAD9-D9C6F054A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F522B1-F512-4D7A-BAE6-856C4DDBD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625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3B5ADA-89A3-40FD-BC6F-5E38BD21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824EF0-54A5-48C1-9951-786489C60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DEEF5-DD10-4DBF-A3A1-200EF56E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6609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960EB-F5AE-458E-B6AA-133E82480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FD316-E5E2-40B0-B1DE-F7F858B8C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1F6310-19C8-4AB9-97F4-A0F3ED51B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F1FAF0-D07B-493C-ADEF-61A21703C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2B1EC-AC55-47BC-B2EF-C393BB419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385E77-4B61-469D-B909-1DF96C83B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3361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5B78A-7D3E-402F-8C7A-D7F88F147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5F2A3E-191E-4A94-B473-6B90CC871D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B786D8-C207-4218-B5F7-DF03B6DA1F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22095-B593-4A5D-BD6F-FC3666DC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17E321-4CF0-4888-BAC5-F9278A9AD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337CC-8BBB-4D1D-8216-D91BCA99B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523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A46F7F-6EA1-4CDC-AE69-4BE1C89EA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9F2C-BFDC-405F-B8FC-B6377CAAA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E7AF9-3ADA-4A82-B3EA-CF5708B267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DDD02-1D3F-4068-843E-A7A0307A95DB}" type="datetimeFigureOut">
              <a:rPr lang="id-ID" smtClean="0"/>
              <a:t>17/02/2022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393E5-2F9C-4370-B46A-19E1B57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6520E-8A06-48C5-9110-9F1EE2C45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A5470-60B2-4EF8-AD97-AFD349B2791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874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FB5AE1-E86D-40D5-AF7E-72C6A1096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2823" y="1254294"/>
            <a:ext cx="9213019" cy="5390046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EE80442-5948-4386-8D92-D7122E30F0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5" y="286146"/>
            <a:ext cx="1732968" cy="1236093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CCEA8059-F4CD-47C1-B970-E34047849043}"/>
              </a:ext>
            </a:extLst>
          </p:cNvPr>
          <p:cNvSpPr/>
          <p:nvPr/>
        </p:nvSpPr>
        <p:spPr>
          <a:xfrm>
            <a:off x="140588" y="1522239"/>
            <a:ext cx="1689836" cy="49662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DCE2C67-C8C5-4C83-8604-3B5E54B9A306}"/>
              </a:ext>
            </a:extLst>
          </p:cNvPr>
          <p:cNvSpPr/>
          <p:nvPr/>
        </p:nvSpPr>
        <p:spPr>
          <a:xfrm>
            <a:off x="140588" y="1522239"/>
            <a:ext cx="1689836" cy="325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0A8B760-834D-4681-81C4-D575D7FAFABB}"/>
              </a:ext>
            </a:extLst>
          </p:cNvPr>
          <p:cNvSpPr/>
          <p:nvPr/>
        </p:nvSpPr>
        <p:spPr>
          <a:xfrm>
            <a:off x="140588" y="1847526"/>
            <a:ext cx="1689836" cy="73324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128F806-F053-43AB-8168-639F7DC79C21}"/>
              </a:ext>
            </a:extLst>
          </p:cNvPr>
          <p:cNvSpPr/>
          <p:nvPr/>
        </p:nvSpPr>
        <p:spPr>
          <a:xfrm>
            <a:off x="141786" y="2578436"/>
            <a:ext cx="1689836" cy="325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32533CA-EEF0-45C0-96D2-7492BFBAD4F4}"/>
              </a:ext>
            </a:extLst>
          </p:cNvPr>
          <p:cNvSpPr/>
          <p:nvPr/>
        </p:nvSpPr>
        <p:spPr>
          <a:xfrm>
            <a:off x="140588" y="2903724"/>
            <a:ext cx="1689836" cy="718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2D3B1B6-2599-4667-B7D5-2E4B55F95AA7}"/>
              </a:ext>
            </a:extLst>
          </p:cNvPr>
          <p:cNvSpPr/>
          <p:nvPr/>
        </p:nvSpPr>
        <p:spPr>
          <a:xfrm>
            <a:off x="140588" y="3626364"/>
            <a:ext cx="1689836" cy="322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8339099-4F27-4453-B19F-3DA7D5FC4F1E}"/>
              </a:ext>
            </a:extLst>
          </p:cNvPr>
          <p:cNvSpPr/>
          <p:nvPr/>
        </p:nvSpPr>
        <p:spPr>
          <a:xfrm>
            <a:off x="140588" y="3949317"/>
            <a:ext cx="1689836" cy="718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DEA2BF9-602F-4ADE-940D-3D34283967F6}"/>
              </a:ext>
            </a:extLst>
          </p:cNvPr>
          <p:cNvSpPr/>
          <p:nvPr/>
        </p:nvSpPr>
        <p:spPr>
          <a:xfrm>
            <a:off x="140588" y="4667646"/>
            <a:ext cx="1689836" cy="322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20C2BBD-11D8-4AC1-83E1-D9DB2A538455}"/>
              </a:ext>
            </a:extLst>
          </p:cNvPr>
          <p:cNvSpPr/>
          <p:nvPr/>
        </p:nvSpPr>
        <p:spPr>
          <a:xfrm>
            <a:off x="121758" y="1541349"/>
            <a:ext cx="1317990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NAMA PEMOHON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95D1722-1759-4CCB-8288-8DD24AD76820}"/>
              </a:ext>
            </a:extLst>
          </p:cNvPr>
          <p:cNvSpPr/>
          <p:nvPr/>
        </p:nvSpPr>
        <p:spPr>
          <a:xfrm>
            <a:off x="162805" y="2591412"/>
            <a:ext cx="754887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TIPE UAV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D183058-0C4B-4DF8-92AD-26EF4D370F12}"/>
              </a:ext>
            </a:extLst>
          </p:cNvPr>
          <p:cNvSpPr/>
          <p:nvPr/>
        </p:nvSpPr>
        <p:spPr>
          <a:xfrm>
            <a:off x="96245" y="3634101"/>
            <a:ext cx="691215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TUJUAN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12D2E9D-3527-4A6D-9962-F9FD1E530D0F}"/>
              </a:ext>
            </a:extLst>
          </p:cNvPr>
          <p:cNvSpPr/>
          <p:nvPr/>
        </p:nvSpPr>
        <p:spPr>
          <a:xfrm>
            <a:off x="121758" y="4689070"/>
            <a:ext cx="168983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WAKTU &amp; KETINGGIAN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640674-D4DF-4C99-BFB3-1244B1A98070}"/>
              </a:ext>
            </a:extLst>
          </p:cNvPr>
          <p:cNvSpPr txBox="1"/>
          <p:nvPr/>
        </p:nvSpPr>
        <p:spPr>
          <a:xfrm>
            <a:off x="8149532" y="4990599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3D7C8D1-B586-4613-BFFA-60130FDFAD73}"/>
              </a:ext>
            </a:extLst>
          </p:cNvPr>
          <p:cNvSpPr/>
          <p:nvPr/>
        </p:nvSpPr>
        <p:spPr>
          <a:xfrm>
            <a:off x="2772197" y="303175"/>
            <a:ext cx="71221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AREA OPERASI TERHADAP</a:t>
            </a:r>
          </a:p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Ruang Udara di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Sekitarnya</a:t>
            </a: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3637A3C-264C-4CC9-A25E-CEF8953C8A3D}"/>
              </a:ext>
            </a:extLst>
          </p:cNvPr>
          <p:cNvSpPr txBox="1"/>
          <p:nvPr/>
        </p:nvSpPr>
        <p:spPr>
          <a:xfrm>
            <a:off x="6420181" y="5175265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F3BA08B-A566-4DF5-BB66-97AFE0BD8BDE}"/>
              </a:ext>
            </a:extLst>
          </p:cNvPr>
          <p:cNvSpPr txBox="1"/>
          <p:nvPr/>
        </p:nvSpPr>
        <p:spPr>
          <a:xfrm>
            <a:off x="6678483" y="4405889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279A1AE-8479-467F-B134-284075157AB4}"/>
              </a:ext>
            </a:extLst>
          </p:cNvPr>
          <p:cNvSpPr txBox="1"/>
          <p:nvPr/>
        </p:nvSpPr>
        <p:spPr>
          <a:xfrm>
            <a:off x="5733603" y="1911957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32FC002-F8CD-4E50-A403-D86356F6D3D1}"/>
              </a:ext>
            </a:extLst>
          </p:cNvPr>
          <p:cNvSpPr txBox="1"/>
          <p:nvPr/>
        </p:nvSpPr>
        <p:spPr>
          <a:xfrm>
            <a:off x="5124003" y="2493020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286CC9E-C450-4984-98DB-F029D350EAAB}"/>
              </a:ext>
            </a:extLst>
          </p:cNvPr>
          <p:cNvSpPr txBox="1"/>
          <p:nvPr/>
        </p:nvSpPr>
        <p:spPr>
          <a:xfrm>
            <a:off x="2918245" y="2586858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705FAE-779D-4044-9E5C-70F6C16EE643}"/>
              </a:ext>
            </a:extLst>
          </p:cNvPr>
          <p:cNvSpPr txBox="1"/>
          <p:nvPr/>
        </p:nvSpPr>
        <p:spPr>
          <a:xfrm>
            <a:off x="5991905" y="2586858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F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EA3937-1C3B-4A86-A2F0-0867E13993A2}"/>
              </a:ext>
            </a:extLst>
          </p:cNvPr>
          <p:cNvSpPr txBox="1"/>
          <p:nvPr/>
        </p:nvSpPr>
        <p:spPr>
          <a:xfrm>
            <a:off x="4212027" y="2788216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6E5FEF-4443-4A89-93EC-98A0A809153B}"/>
              </a:ext>
            </a:extLst>
          </p:cNvPr>
          <p:cNvSpPr txBox="1"/>
          <p:nvPr/>
        </p:nvSpPr>
        <p:spPr>
          <a:xfrm>
            <a:off x="4410264" y="3603174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I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AC9D92B-07A9-448C-B8F7-9EAAC6C68503}"/>
              </a:ext>
            </a:extLst>
          </p:cNvPr>
          <p:cNvSpPr txBox="1"/>
          <p:nvPr/>
        </p:nvSpPr>
        <p:spPr>
          <a:xfrm>
            <a:off x="5082181" y="3889529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J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0F66250-0AF6-46A5-85CF-0BF95C6D9DFB}"/>
              </a:ext>
            </a:extLst>
          </p:cNvPr>
          <p:cNvSpPr txBox="1"/>
          <p:nvPr/>
        </p:nvSpPr>
        <p:spPr>
          <a:xfrm>
            <a:off x="5841944" y="4036557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K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520B295-F5AE-4A2E-8CB8-242912F896D4}"/>
              </a:ext>
            </a:extLst>
          </p:cNvPr>
          <p:cNvSpPr/>
          <p:nvPr/>
        </p:nvSpPr>
        <p:spPr>
          <a:xfrm>
            <a:off x="153159" y="1837458"/>
            <a:ext cx="1677265" cy="2308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9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PT.Perkebunan</a:t>
            </a:r>
            <a:r>
              <a:rPr lang="en-US" sz="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Nusantara VIII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58B7101-6414-413A-9EA6-63FA3211300C}"/>
              </a:ext>
            </a:extLst>
          </p:cNvPr>
          <p:cNvSpPr/>
          <p:nvPr/>
        </p:nvSpPr>
        <p:spPr>
          <a:xfrm>
            <a:off x="184532" y="2943876"/>
            <a:ext cx="1677265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Trinity F90+ (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Fixedwing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8B514AF-1AC3-42D3-9F50-9127A3D452DE}"/>
              </a:ext>
            </a:extLst>
          </p:cNvPr>
          <p:cNvSpPr/>
          <p:nvPr/>
        </p:nvSpPr>
        <p:spPr>
          <a:xfrm>
            <a:off x="153159" y="3958567"/>
            <a:ext cx="1677265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Foto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Udara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457F70F-6E03-4FE7-931A-02ABBE368821}"/>
              </a:ext>
            </a:extLst>
          </p:cNvPr>
          <p:cNvSpPr/>
          <p:nvPr/>
        </p:nvSpPr>
        <p:spPr>
          <a:xfrm>
            <a:off x="184531" y="5068253"/>
            <a:ext cx="1677265" cy="9387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Februari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s.d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31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Desember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2021</a:t>
            </a:r>
          </a:p>
          <a:p>
            <a:pPr algn="just"/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08,00 – 17,00 WIB</a:t>
            </a:r>
          </a:p>
          <a:p>
            <a:pPr algn="just"/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Ketinggian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Variabel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9137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BB7B894-A380-4D26-9DA4-97C23E638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861" y="1247023"/>
            <a:ext cx="9411579" cy="532815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EE80442-5948-4386-8D92-D7122E30F0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5" y="286146"/>
            <a:ext cx="1732968" cy="1236093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CCEA8059-F4CD-47C1-B970-E34047849043}"/>
              </a:ext>
            </a:extLst>
          </p:cNvPr>
          <p:cNvSpPr/>
          <p:nvPr/>
        </p:nvSpPr>
        <p:spPr>
          <a:xfrm>
            <a:off x="140588" y="1522239"/>
            <a:ext cx="1689836" cy="49662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DCE2C67-C8C5-4C83-8604-3B5E54B9A306}"/>
              </a:ext>
            </a:extLst>
          </p:cNvPr>
          <p:cNvSpPr/>
          <p:nvPr/>
        </p:nvSpPr>
        <p:spPr>
          <a:xfrm>
            <a:off x="140588" y="1522239"/>
            <a:ext cx="1689836" cy="325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0A8B760-834D-4681-81C4-D575D7FAFABB}"/>
              </a:ext>
            </a:extLst>
          </p:cNvPr>
          <p:cNvSpPr/>
          <p:nvPr/>
        </p:nvSpPr>
        <p:spPr>
          <a:xfrm>
            <a:off x="140588" y="1847526"/>
            <a:ext cx="1689836" cy="73324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128F806-F053-43AB-8168-639F7DC79C21}"/>
              </a:ext>
            </a:extLst>
          </p:cNvPr>
          <p:cNvSpPr/>
          <p:nvPr/>
        </p:nvSpPr>
        <p:spPr>
          <a:xfrm>
            <a:off x="141786" y="2578436"/>
            <a:ext cx="1689836" cy="325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32533CA-EEF0-45C0-96D2-7492BFBAD4F4}"/>
              </a:ext>
            </a:extLst>
          </p:cNvPr>
          <p:cNvSpPr/>
          <p:nvPr/>
        </p:nvSpPr>
        <p:spPr>
          <a:xfrm>
            <a:off x="140588" y="2903724"/>
            <a:ext cx="1689836" cy="718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2D3B1B6-2599-4667-B7D5-2E4B55F95AA7}"/>
              </a:ext>
            </a:extLst>
          </p:cNvPr>
          <p:cNvSpPr/>
          <p:nvPr/>
        </p:nvSpPr>
        <p:spPr>
          <a:xfrm>
            <a:off x="140588" y="3626364"/>
            <a:ext cx="1689836" cy="322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8339099-4F27-4453-B19F-3DA7D5FC4F1E}"/>
              </a:ext>
            </a:extLst>
          </p:cNvPr>
          <p:cNvSpPr/>
          <p:nvPr/>
        </p:nvSpPr>
        <p:spPr>
          <a:xfrm>
            <a:off x="140588" y="3949317"/>
            <a:ext cx="1689836" cy="718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DEA2BF9-602F-4ADE-940D-3D34283967F6}"/>
              </a:ext>
            </a:extLst>
          </p:cNvPr>
          <p:cNvSpPr/>
          <p:nvPr/>
        </p:nvSpPr>
        <p:spPr>
          <a:xfrm>
            <a:off x="140588" y="4667646"/>
            <a:ext cx="1689836" cy="322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20C2BBD-11D8-4AC1-83E1-D9DB2A538455}"/>
              </a:ext>
            </a:extLst>
          </p:cNvPr>
          <p:cNvSpPr/>
          <p:nvPr/>
        </p:nvSpPr>
        <p:spPr>
          <a:xfrm>
            <a:off x="121758" y="1541349"/>
            <a:ext cx="1317990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NAMA PEMOHON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95D1722-1759-4CCB-8288-8DD24AD76820}"/>
              </a:ext>
            </a:extLst>
          </p:cNvPr>
          <p:cNvSpPr/>
          <p:nvPr/>
        </p:nvSpPr>
        <p:spPr>
          <a:xfrm>
            <a:off x="162805" y="2591412"/>
            <a:ext cx="754887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TIPE UAV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D183058-0C4B-4DF8-92AD-26EF4D370F12}"/>
              </a:ext>
            </a:extLst>
          </p:cNvPr>
          <p:cNvSpPr/>
          <p:nvPr/>
        </p:nvSpPr>
        <p:spPr>
          <a:xfrm>
            <a:off x="96245" y="3634101"/>
            <a:ext cx="691215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TUJUAN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12D2E9D-3527-4A6D-9962-F9FD1E530D0F}"/>
              </a:ext>
            </a:extLst>
          </p:cNvPr>
          <p:cNvSpPr/>
          <p:nvPr/>
        </p:nvSpPr>
        <p:spPr>
          <a:xfrm>
            <a:off x="121758" y="4689070"/>
            <a:ext cx="168983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WAKTU &amp; KETINGGIAN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640674-D4DF-4C99-BFB3-1244B1A98070}"/>
              </a:ext>
            </a:extLst>
          </p:cNvPr>
          <p:cNvSpPr txBox="1"/>
          <p:nvPr/>
        </p:nvSpPr>
        <p:spPr>
          <a:xfrm>
            <a:off x="8149532" y="4990599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3D7C8D1-B586-4613-BFFA-60130FDFAD73}"/>
              </a:ext>
            </a:extLst>
          </p:cNvPr>
          <p:cNvSpPr/>
          <p:nvPr/>
        </p:nvSpPr>
        <p:spPr>
          <a:xfrm>
            <a:off x="2782357" y="316324"/>
            <a:ext cx="71221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AREA OPERASI TERHADAP</a:t>
            </a:r>
          </a:p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Kawasan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Rute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Penerbangan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Visual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87FD6D8-9188-46B1-A3F2-0189F3318FBB}"/>
              </a:ext>
            </a:extLst>
          </p:cNvPr>
          <p:cNvSpPr/>
          <p:nvPr/>
        </p:nvSpPr>
        <p:spPr>
          <a:xfrm>
            <a:off x="115500" y="1851837"/>
            <a:ext cx="1677265" cy="2308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9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PT.Perkebunan</a:t>
            </a:r>
            <a:r>
              <a:rPr lang="en-US" sz="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Nusantara VIII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3637A3C-264C-4CC9-A25E-CEF8953C8A3D}"/>
              </a:ext>
            </a:extLst>
          </p:cNvPr>
          <p:cNvSpPr txBox="1"/>
          <p:nvPr/>
        </p:nvSpPr>
        <p:spPr>
          <a:xfrm>
            <a:off x="6420181" y="5175265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F3BA08B-A566-4DF5-BB66-97AFE0BD8BDE}"/>
              </a:ext>
            </a:extLst>
          </p:cNvPr>
          <p:cNvSpPr txBox="1"/>
          <p:nvPr/>
        </p:nvSpPr>
        <p:spPr>
          <a:xfrm>
            <a:off x="6678483" y="4405889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279A1AE-8479-467F-B134-284075157AB4}"/>
              </a:ext>
            </a:extLst>
          </p:cNvPr>
          <p:cNvSpPr txBox="1"/>
          <p:nvPr/>
        </p:nvSpPr>
        <p:spPr>
          <a:xfrm>
            <a:off x="5733603" y="1911957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32FC002-F8CD-4E50-A403-D86356F6D3D1}"/>
              </a:ext>
            </a:extLst>
          </p:cNvPr>
          <p:cNvSpPr txBox="1"/>
          <p:nvPr/>
        </p:nvSpPr>
        <p:spPr>
          <a:xfrm>
            <a:off x="5124003" y="2493020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286CC9E-C450-4984-98DB-F029D350EAAB}"/>
              </a:ext>
            </a:extLst>
          </p:cNvPr>
          <p:cNvSpPr txBox="1"/>
          <p:nvPr/>
        </p:nvSpPr>
        <p:spPr>
          <a:xfrm>
            <a:off x="2918245" y="2586858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705FAE-779D-4044-9E5C-70F6C16EE643}"/>
              </a:ext>
            </a:extLst>
          </p:cNvPr>
          <p:cNvSpPr txBox="1"/>
          <p:nvPr/>
        </p:nvSpPr>
        <p:spPr>
          <a:xfrm>
            <a:off x="5991905" y="2586858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F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EA3937-1C3B-4A86-A2F0-0867E13993A2}"/>
              </a:ext>
            </a:extLst>
          </p:cNvPr>
          <p:cNvSpPr txBox="1"/>
          <p:nvPr/>
        </p:nvSpPr>
        <p:spPr>
          <a:xfrm>
            <a:off x="4212027" y="2788216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6E5FEF-4443-4A89-93EC-98A0A809153B}"/>
              </a:ext>
            </a:extLst>
          </p:cNvPr>
          <p:cNvSpPr txBox="1"/>
          <p:nvPr/>
        </p:nvSpPr>
        <p:spPr>
          <a:xfrm>
            <a:off x="4410264" y="3603174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I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AC9D92B-07A9-448C-B8F7-9EAAC6C68503}"/>
              </a:ext>
            </a:extLst>
          </p:cNvPr>
          <p:cNvSpPr txBox="1"/>
          <p:nvPr/>
        </p:nvSpPr>
        <p:spPr>
          <a:xfrm>
            <a:off x="5082181" y="3889529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J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0F66250-0AF6-46A5-85CF-0BF95C6D9DFB}"/>
              </a:ext>
            </a:extLst>
          </p:cNvPr>
          <p:cNvSpPr txBox="1"/>
          <p:nvPr/>
        </p:nvSpPr>
        <p:spPr>
          <a:xfrm>
            <a:off x="5841944" y="4036557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K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4269DC-35A3-4203-8251-FE1B5D59CB33}"/>
              </a:ext>
            </a:extLst>
          </p:cNvPr>
          <p:cNvSpPr/>
          <p:nvPr/>
        </p:nvSpPr>
        <p:spPr>
          <a:xfrm>
            <a:off x="146873" y="2958255"/>
            <a:ext cx="1677265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Trinity F90+ (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Fixedwing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63EED26-5DCE-422B-A029-A051FCAA21D5}"/>
              </a:ext>
            </a:extLst>
          </p:cNvPr>
          <p:cNvSpPr/>
          <p:nvPr/>
        </p:nvSpPr>
        <p:spPr>
          <a:xfrm>
            <a:off x="115500" y="3972946"/>
            <a:ext cx="1677265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Foto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Udara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F30C64F-954F-487B-8BAC-85BC03B40883}"/>
              </a:ext>
            </a:extLst>
          </p:cNvPr>
          <p:cNvSpPr/>
          <p:nvPr/>
        </p:nvSpPr>
        <p:spPr>
          <a:xfrm>
            <a:off x="146872" y="5082632"/>
            <a:ext cx="1677265" cy="9387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Februari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s.d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31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Desember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2021</a:t>
            </a:r>
          </a:p>
          <a:p>
            <a:pPr algn="just"/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08,00 – 17,00 WIB</a:t>
            </a:r>
          </a:p>
          <a:p>
            <a:pPr algn="just"/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Ketinggian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Variabel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1710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D0735F5-A072-4A33-BE0D-981C68B89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8517" y="1425261"/>
            <a:ext cx="8019136" cy="5063277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EE80442-5948-4386-8D92-D7122E30F0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22" y="286146"/>
            <a:ext cx="1732968" cy="1236093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CCEA8059-F4CD-47C1-B970-E34047849043}"/>
              </a:ext>
            </a:extLst>
          </p:cNvPr>
          <p:cNvSpPr/>
          <p:nvPr/>
        </p:nvSpPr>
        <p:spPr>
          <a:xfrm>
            <a:off x="441165" y="1522239"/>
            <a:ext cx="1689836" cy="49662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DCE2C67-C8C5-4C83-8604-3B5E54B9A306}"/>
              </a:ext>
            </a:extLst>
          </p:cNvPr>
          <p:cNvSpPr/>
          <p:nvPr/>
        </p:nvSpPr>
        <p:spPr>
          <a:xfrm>
            <a:off x="441165" y="1522239"/>
            <a:ext cx="1689836" cy="325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0A8B760-834D-4681-81C4-D575D7FAFABB}"/>
              </a:ext>
            </a:extLst>
          </p:cNvPr>
          <p:cNvSpPr/>
          <p:nvPr/>
        </p:nvSpPr>
        <p:spPr>
          <a:xfrm>
            <a:off x="441165" y="1847526"/>
            <a:ext cx="1689836" cy="73324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128F806-F053-43AB-8168-639F7DC79C21}"/>
              </a:ext>
            </a:extLst>
          </p:cNvPr>
          <p:cNvSpPr/>
          <p:nvPr/>
        </p:nvSpPr>
        <p:spPr>
          <a:xfrm>
            <a:off x="442363" y="2578436"/>
            <a:ext cx="1689836" cy="325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6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32533CA-EEF0-45C0-96D2-7492BFBAD4F4}"/>
              </a:ext>
            </a:extLst>
          </p:cNvPr>
          <p:cNvSpPr/>
          <p:nvPr/>
        </p:nvSpPr>
        <p:spPr>
          <a:xfrm>
            <a:off x="441165" y="2903724"/>
            <a:ext cx="1689836" cy="718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2D3B1B6-2599-4667-B7D5-2E4B55F95AA7}"/>
              </a:ext>
            </a:extLst>
          </p:cNvPr>
          <p:cNvSpPr/>
          <p:nvPr/>
        </p:nvSpPr>
        <p:spPr>
          <a:xfrm>
            <a:off x="441165" y="3626364"/>
            <a:ext cx="1689836" cy="322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8339099-4F27-4453-B19F-3DA7D5FC4F1E}"/>
              </a:ext>
            </a:extLst>
          </p:cNvPr>
          <p:cNvSpPr/>
          <p:nvPr/>
        </p:nvSpPr>
        <p:spPr>
          <a:xfrm>
            <a:off x="441165" y="3949317"/>
            <a:ext cx="1689836" cy="718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DEA2BF9-602F-4ADE-940D-3D34283967F6}"/>
              </a:ext>
            </a:extLst>
          </p:cNvPr>
          <p:cNvSpPr/>
          <p:nvPr/>
        </p:nvSpPr>
        <p:spPr>
          <a:xfrm>
            <a:off x="441165" y="4667646"/>
            <a:ext cx="1689836" cy="322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20C2BBD-11D8-4AC1-83E1-D9DB2A538455}"/>
              </a:ext>
            </a:extLst>
          </p:cNvPr>
          <p:cNvSpPr/>
          <p:nvPr/>
        </p:nvSpPr>
        <p:spPr>
          <a:xfrm>
            <a:off x="422335" y="1541349"/>
            <a:ext cx="1317990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NAMA PEMOHON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95D1722-1759-4CCB-8288-8DD24AD76820}"/>
              </a:ext>
            </a:extLst>
          </p:cNvPr>
          <p:cNvSpPr/>
          <p:nvPr/>
        </p:nvSpPr>
        <p:spPr>
          <a:xfrm>
            <a:off x="463382" y="2591412"/>
            <a:ext cx="754887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TIPE UAV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D183058-0C4B-4DF8-92AD-26EF4D370F12}"/>
              </a:ext>
            </a:extLst>
          </p:cNvPr>
          <p:cNvSpPr/>
          <p:nvPr/>
        </p:nvSpPr>
        <p:spPr>
          <a:xfrm>
            <a:off x="396822" y="3634101"/>
            <a:ext cx="691215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TUJUAN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12D2E9D-3527-4A6D-9962-F9FD1E530D0F}"/>
              </a:ext>
            </a:extLst>
          </p:cNvPr>
          <p:cNvSpPr/>
          <p:nvPr/>
        </p:nvSpPr>
        <p:spPr>
          <a:xfrm>
            <a:off x="422335" y="4689070"/>
            <a:ext cx="168983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WAKTU &amp; KETINGGIAN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640674-D4DF-4C99-BFB3-1244B1A98070}"/>
              </a:ext>
            </a:extLst>
          </p:cNvPr>
          <p:cNvSpPr txBox="1"/>
          <p:nvPr/>
        </p:nvSpPr>
        <p:spPr>
          <a:xfrm>
            <a:off x="8624079" y="4990599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3D7C8D1-B586-4613-BFFA-60130FDFAD73}"/>
              </a:ext>
            </a:extLst>
          </p:cNvPr>
          <p:cNvSpPr/>
          <p:nvPr/>
        </p:nvSpPr>
        <p:spPr>
          <a:xfrm>
            <a:off x="2776221" y="425760"/>
            <a:ext cx="71221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AREA OPERASI TERHADAP</a:t>
            </a:r>
          </a:p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Kawasan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Keselamatan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Operasi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Penerbangan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Sekitarnya</a:t>
            </a: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3637A3C-264C-4CC9-A25E-CEF8953C8A3D}"/>
              </a:ext>
            </a:extLst>
          </p:cNvPr>
          <p:cNvSpPr txBox="1"/>
          <p:nvPr/>
        </p:nvSpPr>
        <p:spPr>
          <a:xfrm>
            <a:off x="7153030" y="5175265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F3BA08B-A566-4DF5-BB66-97AFE0BD8BDE}"/>
              </a:ext>
            </a:extLst>
          </p:cNvPr>
          <p:cNvSpPr txBox="1"/>
          <p:nvPr/>
        </p:nvSpPr>
        <p:spPr>
          <a:xfrm>
            <a:off x="7153030" y="4405889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279A1AE-8479-467F-B134-284075157AB4}"/>
              </a:ext>
            </a:extLst>
          </p:cNvPr>
          <p:cNvSpPr txBox="1"/>
          <p:nvPr/>
        </p:nvSpPr>
        <p:spPr>
          <a:xfrm>
            <a:off x="6208150" y="1911957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32FC002-F8CD-4E50-A403-D86356F6D3D1}"/>
              </a:ext>
            </a:extLst>
          </p:cNvPr>
          <p:cNvSpPr txBox="1"/>
          <p:nvPr/>
        </p:nvSpPr>
        <p:spPr>
          <a:xfrm>
            <a:off x="5598550" y="2493020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286CC9E-C450-4984-98DB-F029D350EAAB}"/>
              </a:ext>
            </a:extLst>
          </p:cNvPr>
          <p:cNvSpPr txBox="1"/>
          <p:nvPr/>
        </p:nvSpPr>
        <p:spPr>
          <a:xfrm>
            <a:off x="3392792" y="2586858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705FAE-779D-4044-9E5C-70F6C16EE643}"/>
              </a:ext>
            </a:extLst>
          </p:cNvPr>
          <p:cNvSpPr txBox="1"/>
          <p:nvPr/>
        </p:nvSpPr>
        <p:spPr>
          <a:xfrm>
            <a:off x="6466452" y="2586858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F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AEA3937-1C3B-4A86-A2F0-0867E13993A2}"/>
              </a:ext>
            </a:extLst>
          </p:cNvPr>
          <p:cNvSpPr txBox="1"/>
          <p:nvPr/>
        </p:nvSpPr>
        <p:spPr>
          <a:xfrm>
            <a:off x="4686574" y="2788216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6E5FEF-4443-4A89-93EC-98A0A809153B}"/>
              </a:ext>
            </a:extLst>
          </p:cNvPr>
          <p:cNvSpPr txBox="1"/>
          <p:nvPr/>
        </p:nvSpPr>
        <p:spPr>
          <a:xfrm>
            <a:off x="4884811" y="3603174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I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AC9D92B-07A9-448C-B8F7-9EAAC6C68503}"/>
              </a:ext>
            </a:extLst>
          </p:cNvPr>
          <p:cNvSpPr txBox="1"/>
          <p:nvPr/>
        </p:nvSpPr>
        <p:spPr>
          <a:xfrm>
            <a:off x="5556728" y="3889529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J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0F66250-0AF6-46A5-85CF-0BF95C6D9DFB}"/>
              </a:ext>
            </a:extLst>
          </p:cNvPr>
          <p:cNvSpPr txBox="1"/>
          <p:nvPr/>
        </p:nvSpPr>
        <p:spPr>
          <a:xfrm>
            <a:off x="6316491" y="4036557"/>
            <a:ext cx="258302" cy="369332"/>
          </a:xfrm>
          <a:prstGeom prst="rect">
            <a:avLst/>
          </a:prstGeom>
          <a:solidFill>
            <a:schemeClr val="bg1">
              <a:alpha val="4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</a:rPr>
              <a:t>K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2587D28-8A11-4D22-9D76-14DAD9D83DB4}"/>
              </a:ext>
            </a:extLst>
          </p:cNvPr>
          <p:cNvSpPr/>
          <p:nvPr/>
        </p:nvSpPr>
        <p:spPr>
          <a:xfrm>
            <a:off x="432009" y="1879265"/>
            <a:ext cx="1677265" cy="2308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9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PT.Perkebunan</a:t>
            </a:r>
            <a:r>
              <a:rPr lang="en-US" sz="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Nusantara VIII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762BAAE-6952-4218-9023-9EA2C97BF33C}"/>
              </a:ext>
            </a:extLst>
          </p:cNvPr>
          <p:cNvSpPr/>
          <p:nvPr/>
        </p:nvSpPr>
        <p:spPr>
          <a:xfrm>
            <a:off x="463382" y="2985683"/>
            <a:ext cx="1677265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Trinity F90+ (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Fixedwing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A90E0-16E1-466A-BFD3-7764B237848C}"/>
              </a:ext>
            </a:extLst>
          </p:cNvPr>
          <p:cNvSpPr/>
          <p:nvPr/>
        </p:nvSpPr>
        <p:spPr>
          <a:xfrm>
            <a:off x="432009" y="4000374"/>
            <a:ext cx="1677265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Foto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Udara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C10807A-1EEB-4AFC-A12A-C92C82496C5F}"/>
              </a:ext>
            </a:extLst>
          </p:cNvPr>
          <p:cNvSpPr/>
          <p:nvPr/>
        </p:nvSpPr>
        <p:spPr>
          <a:xfrm>
            <a:off x="463381" y="5110060"/>
            <a:ext cx="1677265" cy="9387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Februari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s.d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31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Desember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2021</a:t>
            </a:r>
          </a:p>
          <a:p>
            <a:pPr algn="just"/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08,00 – 17,00 WIB</a:t>
            </a:r>
          </a:p>
          <a:p>
            <a:pPr algn="just"/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Ketinggian</a:t>
            </a:r>
            <a:r>
              <a:rPr 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  <a:r>
              <a:rPr lang="en-US" sz="11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Variabel</a:t>
            </a:r>
            <a:endParaRPr lang="en-US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8199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E550D5BE-49D4-48C6-8A9E-2043EE14E5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550939"/>
              </p:ext>
            </p:extLst>
          </p:nvPr>
        </p:nvGraphicFramePr>
        <p:xfrm>
          <a:off x="90193" y="890817"/>
          <a:ext cx="12011613" cy="5843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671">
                  <a:extLst>
                    <a:ext uri="{9D8B030D-6E8A-4147-A177-3AD203B41FA5}">
                      <a16:colId xmlns:a16="http://schemas.microsoft.com/office/drawing/2014/main" val="319591376"/>
                    </a:ext>
                  </a:extLst>
                </a:gridCol>
                <a:gridCol w="1796429">
                  <a:extLst>
                    <a:ext uri="{9D8B030D-6E8A-4147-A177-3AD203B41FA5}">
                      <a16:colId xmlns:a16="http://schemas.microsoft.com/office/drawing/2014/main" val="3256443330"/>
                    </a:ext>
                  </a:extLst>
                </a:gridCol>
                <a:gridCol w="1648970">
                  <a:extLst>
                    <a:ext uri="{9D8B030D-6E8A-4147-A177-3AD203B41FA5}">
                      <a16:colId xmlns:a16="http://schemas.microsoft.com/office/drawing/2014/main" val="4198149472"/>
                    </a:ext>
                  </a:extLst>
                </a:gridCol>
                <a:gridCol w="3605100">
                  <a:extLst>
                    <a:ext uri="{9D8B030D-6E8A-4147-A177-3AD203B41FA5}">
                      <a16:colId xmlns:a16="http://schemas.microsoft.com/office/drawing/2014/main" val="3485543724"/>
                    </a:ext>
                  </a:extLst>
                </a:gridCol>
                <a:gridCol w="2279507">
                  <a:extLst>
                    <a:ext uri="{9D8B030D-6E8A-4147-A177-3AD203B41FA5}">
                      <a16:colId xmlns:a16="http://schemas.microsoft.com/office/drawing/2014/main" val="1045998465"/>
                    </a:ext>
                  </a:extLst>
                </a:gridCol>
                <a:gridCol w="2001936">
                  <a:extLst>
                    <a:ext uri="{9D8B030D-6E8A-4147-A177-3AD203B41FA5}">
                      <a16:colId xmlns:a16="http://schemas.microsoft.com/office/drawing/2014/main" val="329642784"/>
                    </a:ext>
                  </a:extLst>
                </a:gridCol>
              </a:tblGrid>
              <a:tr h="5626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Area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Nama Daerah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Ketinggian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Operasi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Ruang Udara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Prohibited, Danger, Restricted, Training Area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Cabang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4621412"/>
                  </a:ext>
                </a:extLst>
              </a:tr>
              <a:tr h="659583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Tasikmalaya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- 3395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Jakarta Sector, </a:t>
                      </a:r>
                      <a:r>
                        <a:rPr lang="en-US" sz="1600" dirty="0" err="1"/>
                        <a:t>Nusawiru</a:t>
                      </a:r>
                      <a:r>
                        <a:rPr lang="en-US" sz="1600" dirty="0"/>
                        <a:t> ATZ, </a:t>
                      </a:r>
                      <a:r>
                        <a:rPr lang="en-US" sz="1600" dirty="0" err="1"/>
                        <a:t>Wiriadinata</a:t>
                      </a:r>
                      <a:r>
                        <a:rPr lang="en-US" sz="1600" dirty="0"/>
                        <a:t> ATZ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Training Area </a:t>
                      </a:r>
                      <a:r>
                        <a:rPr lang="en-US" sz="1600" dirty="0" err="1"/>
                        <a:t>Cilacap</a:t>
                      </a:r>
                      <a:r>
                        <a:rPr lang="en-US" sz="1600" dirty="0"/>
                        <a:t>, Training Area </a:t>
                      </a:r>
                      <a:r>
                        <a:rPr lang="en-US" sz="1600" dirty="0" err="1"/>
                        <a:t>Nusawiru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JATSC &amp; Bandung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8648416"/>
                  </a:ext>
                </a:extLst>
              </a:tr>
              <a:tr h="32573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Garut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- 3558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Jakarta Sector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JATSC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7125115"/>
                  </a:ext>
                </a:extLst>
              </a:tr>
              <a:tr h="5626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Garut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- 8848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Jakarta Sector, Bandung CTR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JATSC &amp; Bandung</a:t>
                      </a:r>
                    </a:p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1776788"/>
                  </a:ext>
                </a:extLst>
              </a:tr>
              <a:tr h="32573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Subang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- 440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Jakarta Sector,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MTA </a:t>
                      </a:r>
                      <a:r>
                        <a:rPr lang="en-US" sz="1600" dirty="0" err="1"/>
                        <a:t>Kalijati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JATSC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7116566"/>
                  </a:ext>
                </a:extLst>
              </a:tr>
              <a:tr h="547834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Bandung Barat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- 4966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Jakarta Sector, Bandung CTR,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WIR3, </a:t>
                      </a:r>
                      <a:r>
                        <a:rPr lang="en-US" sz="1600" dirty="0" err="1"/>
                        <a:t>Kalijati</a:t>
                      </a:r>
                      <a:r>
                        <a:rPr lang="en-US" sz="1600" dirty="0"/>
                        <a:t> MTA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JATSC &amp; Bandung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1826431"/>
                  </a:ext>
                </a:extLst>
              </a:tr>
              <a:tr h="32573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Subang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- 7140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Jakarta Sector, Bandung CTR,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WIR3, </a:t>
                      </a:r>
                      <a:r>
                        <a:rPr lang="en-US" sz="1600" dirty="0" err="1"/>
                        <a:t>Kalijati</a:t>
                      </a:r>
                      <a:r>
                        <a:rPr lang="en-US" sz="1600" dirty="0"/>
                        <a:t> MTA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JATSC &amp; Bandung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0878642"/>
                  </a:ext>
                </a:extLst>
              </a:tr>
              <a:tr h="325739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Bogor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- 4843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Jakarta Sector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JATSC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3097050"/>
                  </a:ext>
                </a:extLst>
              </a:tr>
              <a:tr h="39977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Cianjur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- 6695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Jakarta TMA South, Jakarta Sector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JATSC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1948870"/>
                  </a:ext>
                </a:extLst>
              </a:tr>
              <a:tr h="5626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Cianjur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- 4218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Jakarta Sector, Bandung CTR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JATSC &amp; Bandung</a:t>
                      </a:r>
                    </a:p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0536723"/>
                  </a:ext>
                </a:extLst>
              </a:tr>
              <a:tr h="5626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Bandung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- 7400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Jakarta Sector, Bandung CTR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JATSC &amp; Bandung</a:t>
                      </a:r>
                    </a:p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6210593"/>
                  </a:ext>
                </a:extLst>
              </a:tr>
              <a:tr h="5626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Bandung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GND - 8590 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Jakarta Sector, Bandung CTR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JATSC &amp; Bandung</a:t>
                      </a:r>
                    </a:p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202077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8BE485B-8761-4DAC-B153-90BBB90853F6}"/>
              </a:ext>
            </a:extLst>
          </p:cNvPr>
          <p:cNvSpPr txBox="1"/>
          <p:nvPr/>
        </p:nvSpPr>
        <p:spPr>
          <a:xfrm>
            <a:off x="2545080" y="24205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RINCIAN AREA OPERASI </a:t>
            </a:r>
          </a:p>
        </p:txBody>
      </p:sp>
    </p:spTree>
    <p:extLst>
      <p:ext uri="{BB962C8B-B14F-4D97-AF65-F5344CB8AC3E}">
        <p14:creationId xmlns:p14="http://schemas.microsoft.com/office/powerpoint/2010/main" val="4183380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345</Words>
  <Application>Microsoft Office PowerPoint</Application>
  <PresentationFormat>Widescreen</PresentationFormat>
  <Paragraphs>138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Irwandi Krisnata</cp:lastModifiedBy>
  <cp:revision>159</cp:revision>
  <dcterms:created xsi:type="dcterms:W3CDTF">2020-09-23T08:03:37Z</dcterms:created>
  <dcterms:modified xsi:type="dcterms:W3CDTF">2022-02-17T05:17:50Z</dcterms:modified>
</cp:coreProperties>
</file>